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Spline Sans"/>
      <p:regular r:id="rId14"/>
    </p:embeddedFont>
    <p:embeddedFont>
      <p:font typeface="Spline Sans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4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ourrepo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7363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European Soccer League's Statistical Visualization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11551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 Members: Shylendra, Sarthak and Shreyash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7882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Course: CIS 568 - Data Visualisation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46092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Date of submission : 4/27/20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6152" y="521256"/>
            <a:ext cx="6168628" cy="512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Introduction to the Visualization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646152" y="1518642"/>
            <a:ext cx="415409" cy="415409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46108" y="1518642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What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246108" y="1885712"/>
            <a:ext cx="7251740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 visualizes major European football leagues on an interactive map and allows head-to-head team comparisons. It provides dynamic insights into stadium locations, team performance, and historical match results.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46152" y="3164086"/>
            <a:ext cx="415409" cy="415409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246108" y="3164086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Why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246108" y="3531156"/>
            <a:ext cx="7251740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Visualization simplifies complex football data, making it easier to analyze and understand team dynamics, geographical distribution, and match history. It enhances engagement with a user-friendly, interactive interface..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46152" y="4809530"/>
            <a:ext cx="415409" cy="415409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46108" y="4809530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How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46108" y="5176599"/>
            <a:ext cx="7251740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Leaflet.js creates the interactive map, while D3.js handles dynamic data updates and team comparisons. The project is built using HTML, CSS, and vanilla JavaScript for smooth, responsive performance..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46152" y="6454973"/>
            <a:ext cx="415409" cy="415409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246108" y="6454973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Task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46108" y="6822043"/>
            <a:ext cx="7251740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 successfully delivers interactive and insightful visualizations, enabling users to explore football leagues and compare teams efficiently. The interface is responsive, easy to navigate, and visually appealing..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605576"/>
            <a:ext cx="641473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Visualization Showcases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5661660"/>
            <a:ext cx="6327815" cy="1048345"/>
          </a:xfrm>
          <a:prstGeom prst="roundRect">
            <a:avLst>
              <a:gd name="adj" fmla="val 3532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41333" y="5938957"/>
            <a:ext cx="5773222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Interactive Football League Map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7438668" y="5661660"/>
            <a:ext cx="6327815" cy="1048345"/>
          </a:xfrm>
          <a:prstGeom prst="roundRect">
            <a:avLst>
              <a:gd name="adj" fmla="val 3532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715964" y="5938957"/>
            <a:ext cx="5773222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Head-to-Head Team Comparison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880360"/>
            <a:ext cx="4443889" cy="24688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03283"/>
            <a:ext cx="73508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Findings and Conclusion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806184"/>
            <a:ext cx="27739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Geographical Distribution of Teams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738801"/>
            <a:ext cx="2773918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map highlights the concentration of clubs across Europe, revealing regional dominance in leagues like La Liga, Premier League, and Serie A.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793" y="2806184"/>
            <a:ext cx="27739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League Representation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4247793" y="3738801"/>
            <a:ext cx="2773918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Color-coded markers distinguish teams by league, allowing easy identification and understanding of club distribution across Europe.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2806184"/>
            <a:ext cx="27739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Head-to-Head Insights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631549" y="3738801"/>
            <a:ext cx="2773918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comparison tool provides instant performance metrics, showing wins, losses, and draws in historical matchups between teams.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305" y="280618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User Engagement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11015305" y="3395901"/>
            <a:ext cx="2773918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Interactive features, such as clickable markers and dynamic data updates, boost user engagement and simplify the exploration of football statistics.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89040"/>
            <a:ext cx="621065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Potential Improvements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22277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52680" y="22227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Expanded Features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152680" y="2713792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Add advanced filters and real-time data updates.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633311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52680" y="363331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User Interaction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152680" y="412432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responsiveness and customization options.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04384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52680" y="5043845"/>
            <a:ext cx="289488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Additional Data Layers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152680" y="5534858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 new metrics and cross-data comparisons.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50437" y="645437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152680" y="64543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Iterations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945392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Plan regular updates based on user feedback and trends.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6498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Thank You and Project Details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606873"/>
            <a:ext cx="7415927" cy="2526983"/>
          </a:xfrm>
          <a:prstGeom prst="roundRect">
            <a:avLst>
              <a:gd name="adj" fmla="val 1465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27733" y="288417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Team Details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627733" y="3375184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Shylendra Sudamani : 02187097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627733" y="3918347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Sarthak Acharekar : 02166623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627733" y="4461510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Shreyash Tiwari : 02179058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50437" y="5380673"/>
            <a:ext cx="7415927" cy="1983819"/>
          </a:xfrm>
          <a:prstGeom prst="roundRect">
            <a:avLst>
              <a:gd name="adj" fmla="val 18668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627733" y="565796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Links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6627733" y="6148983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u="sng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627733" y="6692146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Project Documentation added on Github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2025-04-28T03:00:46Z</dcterms:created>
  <dcterms:modified xsi:type="dcterms:W3CDTF">2025-04-28T03:00:46Z</dcterms:modified>
</cp:coreProperties>
</file>